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3EE1C8-66D0-4A04-81BF-A08CA9D67B04}" v="8" dt="2024-03-12T14:33:42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82746" autoAdjust="0"/>
  </p:normalViewPr>
  <p:slideViewPr>
    <p:cSldViewPr>
      <p:cViewPr varScale="1">
        <p:scale>
          <a:sx n="86" d="100"/>
          <a:sy n="86" d="100"/>
        </p:scale>
        <p:origin x="35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</pc:docChg>
  </pc:docChgLst>
  <pc:docChgLst>
    <pc:chgData name="Dr. Hyung Jae Chang" userId="886d5175-8769-4946-920e-866bf9151013" providerId="ADAL" clId="{B575BD71-75E4-4C0B-B4E7-BAA3FD6C77F9}"/>
    <pc:docChg chg="undo custSel addSld delSld modSld">
      <pc:chgData name="Dr. Hyung Jae Chang" userId="886d5175-8769-4946-920e-866bf9151013" providerId="ADAL" clId="{B575BD71-75E4-4C0B-B4E7-BAA3FD6C77F9}" dt="2024-02-06T15:40:58.783" v="4138" actId="1076"/>
      <pc:docMkLst>
        <pc:docMk/>
      </pc:docMkLst>
      <pc:sldChg chg="addSp delSp modSp mod">
        <pc:chgData name="Dr. Hyung Jae Chang" userId="886d5175-8769-4946-920e-866bf9151013" providerId="ADAL" clId="{B575BD71-75E4-4C0B-B4E7-BAA3FD6C77F9}" dt="2024-02-06T14:10:58.252" v="243" actId="1037"/>
        <pc:sldMkLst>
          <pc:docMk/>
          <pc:sldMk cId="0" sldId="258"/>
        </pc:sldMkLst>
        <pc:spChg chg="mod">
          <ac:chgData name="Dr. Hyung Jae Chang" userId="886d5175-8769-4946-920e-866bf9151013" providerId="ADAL" clId="{B575BD71-75E4-4C0B-B4E7-BAA3FD6C77F9}" dt="2024-02-06T14:07:48.277" v="12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575BD71-75E4-4C0B-B4E7-BAA3FD6C77F9}" dt="2024-02-06T14:10:47.198" v="233" actId="1036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B575BD71-75E4-4C0B-B4E7-BAA3FD6C77F9}" dt="2024-02-06T14:07:42.944" v="1" actId="478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B575BD71-75E4-4C0B-B4E7-BAA3FD6C77F9}" dt="2024-02-06T14:10:50.053" v="235" actId="1035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B575BD71-75E4-4C0B-B4E7-BAA3FD6C77F9}" dt="2024-02-06T14:07:43.743" v="2" actId="478"/>
          <ac:picMkLst>
            <pc:docMk/>
            <pc:sldMk cId="0" sldId="258"/>
            <ac:picMk id="6" creationId="{A638211F-6607-71D1-F888-9D2FB52C6FEA}"/>
          </ac:picMkLst>
        </pc:picChg>
        <pc:picChg chg="add mod">
          <ac:chgData name="Dr. Hyung Jae Chang" userId="886d5175-8769-4946-920e-866bf9151013" providerId="ADAL" clId="{B575BD71-75E4-4C0B-B4E7-BAA3FD6C77F9}" dt="2024-02-06T14:10:58.252" v="243" actId="1037"/>
          <ac:picMkLst>
            <pc:docMk/>
            <pc:sldMk cId="0" sldId="258"/>
            <ac:picMk id="8" creationId="{C9709416-E1AC-DC21-4CF6-D0717725A160}"/>
          </ac:picMkLst>
        </pc:picChg>
      </pc:sldChg>
    </pc:docChg>
  </pc:docChgLst>
  <pc:docChgLst>
    <pc:chgData name="Dr. Hyung Jae Chang" userId="886d5175-8769-4946-920e-866bf9151013" providerId="ADAL" clId="{E745C9A7-A969-4B7C-B5E4-40E2D3C65896}"/>
    <pc:docChg chg="undo custSel addSld delSld modSld">
      <pc:chgData name="Dr. Hyung Jae Chang" userId="886d5175-8769-4946-920e-866bf9151013" providerId="ADAL" clId="{E745C9A7-A969-4B7C-B5E4-40E2D3C65896}" dt="2024-02-07T14:38:01.881" v="519" actId="1076"/>
      <pc:docMkLst>
        <pc:docMk/>
      </pc:docMkLst>
      <pc:sldChg chg="modSp mod">
        <pc:chgData name="Dr. Hyung Jae Chang" userId="886d5175-8769-4946-920e-866bf9151013" providerId="ADAL" clId="{E745C9A7-A969-4B7C-B5E4-40E2D3C65896}" dt="2024-02-06T15:44:13.351" v="42" actId="20577"/>
        <pc:sldMkLst>
          <pc:docMk/>
          <pc:sldMk cId="0" sldId="256"/>
        </pc:sldMkLst>
        <pc:spChg chg="mod">
          <ac:chgData name="Dr. Hyung Jae Chang" userId="886d5175-8769-4946-920e-866bf9151013" providerId="ADAL" clId="{E745C9A7-A969-4B7C-B5E4-40E2D3C65896}" dt="2024-02-06T15:44:13.351" v="42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E745C9A7-A969-4B7C-B5E4-40E2D3C65896}" dt="2024-02-07T13:51:13.470" v="409" actId="1076"/>
        <pc:sldMkLst>
          <pc:docMk/>
          <pc:sldMk cId="0" sldId="258"/>
        </pc:sldMkLst>
        <pc:spChg chg="mod">
          <ac:chgData name="Dr. Hyung Jae Chang" userId="886d5175-8769-4946-920e-866bf9151013" providerId="ADAL" clId="{E745C9A7-A969-4B7C-B5E4-40E2D3C65896}" dt="2024-02-07T13:49:06.289" v="55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745C9A7-A969-4B7C-B5E4-40E2D3C65896}" dt="2024-02-07T13:50:54.998" v="405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745C9A7-A969-4B7C-B5E4-40E2D3C65896}" dt="2024-02-07T13:51:13.470" v="409" actId="1076"/>
          <ac:picMkLst>
            <pc:docMk/>
            <pc:sldMk cId="0" sldId="258"/>
            <ac:picMk id="3" creationId="{7597F8F8-5F28-8E91-4D92-B6338CCAC7C0}"/>
          </ac:picMkLst>
        </pc:picChg>
        <pc:picChg chg="del">
          <ac:chgData name="Dr. Hyung Jae Chang" userId="886d5175-8769-4946-920e-866bf9151013" providerId="ADAL" clId="{E745C9A7-A969-4B7C-B5E4-40E2D3C65896}" dt="2024-02-07T12:56:02.011" v="45" actId="478"/>
          <ac:picMkLst>
            <pc:docMk/>
            <pc:sldMk cId="0" sldId="258"/>
            <ac:picMk id="4" creationId="{F9B09265-853C-6DDC-A3C0-1164171B6699}"/>
          </ac:picMkLst>
        </pc:picChg>
        <pc:picChg chg="del">
          <ac:chgData name="Dr. Hyung Jae Chang" userId="886d5175-8769-4946-920e-866bf9151013" providerId="ADAL" clId="{E745C9A7-A969-4B7C-B5E4-40E2D3C65896}" dt="2024-02-07T12:56:01.322" v="44" actId="478"/>
          <ac:picMkLst>
            <pc:docMk/>
            <pc:sldMk cId="0" sldId="258"/>
            <ac:picMk id="8" creationId="{C9709416-E1AC-DC21-4CF6-D0717725A160}"/>
          </ac:picMkLst>
        </pc:picChg>
      </pc:sldChg>
    </pc:docChg>
  </pc:docChgLst>
  <pc:docChgLst>
    <pc:chgData name="Dr. Hyung Jae Chang" userId="886d5175-8769-4946-920e-866bf9151013" providerId="ADAL" clId="{EB3EE1C8-66D0-4A04-81BF-A08CA9D67B04}"/>
    <pc:docChg chg="custSel modSld">
      <pc:chgData name="Dr. Hyung Jae Chang" userId="886d5175-8769-4946-920e-866bf9151013" providerId="ADAL" clId="{EB3EE1C8-66D0-4A04-81BF-A08CA9D67B04}" dt="2024-03-12T14:33:44.581" v="30" actId="1076"/>
      <pc:docMkLst>
        <pc:docMk/>
      </pc:docMkLst>
      <pc:sldChg chg="modSp mod">
        <pc:chgData name="Dr. Hyung Jae Chang" userId="886d5175-8769-4946-920e-866bf9151013" providerId="ADAL" clId="{EB3EE1C8-66D0-4A04-81BF-A08CA9D67B04}" dt="2024-03-12T13:56:54.497" v="0" actId="1076"/>
        <pc:sldMkLst>
          <pc:docMk/>
          <pc:sldMk cId="575221448" sldId="259"/>
        </pc:sldMkLst>
        <pc:picChg chg="mod">
          <ac:chgData name="Dr. Hyung Jae Chang" userId="886d5175-8769-4946-920e-866bf9151013" providerId="ADAL" clId="{EB3EE1C8-66D0-4A04-81BF-A08CA9D67B04}" dt="2024-03-12T13:56:54.497" v="0" actId="1076"/>
          <ac:picMkLst>
            <pc:docMk/>
            <pc:sldMk cId="575221448" sldId="259"/>
            <ac:picMk id="13" creationId="{FD24BEB8-05EB-BB86-C535-89307017335D}"/>
          </ac:picMkLst>
        </pc:picChg>
      </pc:sldChg>
      <pc:sldChg chg="delSp modSp mod delAnim">
        <pc:chgData name="Dr. Hyung Jae Chang" userId="886d5175-8769-4946-920e-866bf9151013" providerId="ADAL" clId="{EB3EE1C8-66D0-4A04-81BF-A08CA9D67B04}" dt="2024-03-12T14:05:45.756" v="3" actId="1076"/>
        <pc:sldMkLst>
          <pc:docMk/>
          <pc:sldMk cId="1126093080" sldId="260"/>
        </pc:sldMkLst>
        <pc:picChg chg="del mod">
          <ac:chgData name="Dr. Hyung Jae Chang" userId="886d5175-8769-4946-920e-866bf9151013" providerId="ADAL" clId="{EB3EE1C8-66D0-4A04-81BF-A08CA9D67B04}" dt="2024-03-12T14:02:07.894" v="2" actId="478"/>
          <ac:picMkLst>
            <pc:docMk/>
            <pc:sldMk cId="1126093080" sldId="260"/>
            <ac:picMk id="2" creationId="{4DEDEC51-8F5E-C32E-CE22-6BF62FC5B6D4}"/>
          </ac:picMkLst>
        </pc:picChg>
        <pc:picChg chg="mod">
          <ac:chgData name="Dr. Hyung Jae Chang" userId="886d5175-8769-4946-920e-866bf9151013" providerId="ADAL" clId="{EB3EE1C8-66D0-4A04-81BF-A08CA9D67B04}" dt="2024-03-12T14:05:45.756" v="3" actId="1076"/>
          <ac:picMkLst>
            <pc:docMk/>
            <pc:sldMk cId="1126093080" sldId="260"/>
            <ac:picMk id="3" creationId="{44603A21-B96A-C9DE-89B0-A3DBF0F7750B}"/>
          </ac:picMkLst>
        </pc:picChg>
      </pc:sldChg>
      <pc:sldChg chg="delSp modSp mod delAnim">
        <pc:chgData name="Dr. Hyung Jae Chang" userId="886d5175-8769-4946-920e-866bf9151013" providerId="ADAL" clId="{EB3EE1C8-66D0-4A04-81BF-A08CA9D67B04}" dt="2024-03-12T14:21:25.895" v="21" actId="1076"/>
        <pc:sldMkLst>
          <pc:docMk/>
          <pc:sldMk cId="2203817832" sldId="262"/>
        </pc:sldMkLst>
        <pc:spChg chg="mod">
          <ac:chgData name="Dr. Hyung Jae Chang" userId="886d5175-8769-4946-920e-866bf9151013" providerId="ADAL" clId="{EB3EE1C8-66D0-4A04-81BF-A08CA9D67B04}" dt="2024-03-12T14:08:18.840" v="19" actId="20577"/>
          <ac:spMkLst>
            <pc:docMk/>
            <pc:sldMk cId="2203817832" sldId="262"/>
            <ac:spMk id="9219" creationId="{9C2B237F-E128-1412-79FE-2CC5E5AEAFDA}"/>
          </ac:spMkLst>
        </pc:spChg>
        <pc:picChg chg="del mod">
          <ac:chgData name="Dr. Hyung Jae Chang" userId="886d5175-8769-4946-920e-866bf9151013" providerId="ADAL" clId="{EB3EE1C8-66D0-4A04-81BF-A08CA9D67B04}" dt="2024-03-12T14:08:24.777" v="20" actId="478"/>
          <ac:picMkLst>
            <pc:docMk/>
            <pc:sldMk cId="2203817832" sldId="262"/>
            <ac:picMk id="2" creationId="{99DE892C-A3FA-B525-AEC7-48790B2C43AA}"/>
          </ac:picMkLst>
        </pc:picChg>
        <pc:picChg chg="mod">
          <ac:chgData name="Dr. Hyung Jae Chang" userId="886d5175-8769-4946-920e-866bf9151013" providerId="ADAL" clId="{EB3EE1C8-66D0-4A04-81BF-A08CA9D67B04}" dt="2024-03-12T14:21:25.895" v="21" actId="1076"/>
          <ac:picMkLst>
            <pc:docMk/>
            <pc:sldMk cId="2203817832" sldId="262"/>
            <ac:picMk id="3" creationId="{7F0981DC-7DB0-F832-CBF8-99DE32D2E9D3}"/>
          </ac:picMkLst>
        </pc:picChg>
      </pc:sldChg>
      <pc:sldChg chg="modSp mod">
        <pc:chgData name="Dr. Hyung Jae Chang" userId="886d5175-8769-4946-920e-866bf9151013" providerId="ADAL" clId="{EB3EE1C8-66D0-4A04-81BF-A08CA9D67B04}" dt="2024-03-12T14:24:40.619" v="23" actId="1076"/>
        <pc:sldMkLst>
          <pc:docMk/>
          <pc:sldMk cId="2046586732" sldId="263"/>
        </pc:sldMkLst>
        <pc:spChg chg="mod">
          <ac:chgData name="Dr. Hyung Jae Chang" userId="886d5175-8769-4946-920e-866bf9151013" providerId="ADAL" clId="{EB3EE1C8-66D0-4A04-81BF-A08CA9D67B04}" dt="2024-03-12T14:23:09.473" v="22" actId="20577"/>
          <ac:spMkLst>
            <pc:docMk/>
            <pc:sldMk cId="2046586732" sldId="263"/>
            <ac:spMk id="9219" creationId="{9C7AC59A-5E3F-8AAD-7EAB-BF36B825BA30}"/>
          </ac:spMkLst>
        </pc:spChg>
        <pc:picChg chg="mod">
          <ac:chgData name="Dr. Hyung Jae Chang" userId="886d5175-8769-4946-920e-866bf9151013" providerId="ADAL" clId="{EB3EE1C8-66D0-4A04-81BF-A08CA9D67B04}" dt="2024-03-12T14:24:40.619" v="23" actId="1076"/>
          <ac:picMkLst>
            <pc:docMk/>
            <pc:sldMk cId="2046586732" sldId="263"/>
            <ac:picMk id="2" creationId="{3F380A43-1332-4543-8161-6E710240CC7B}"/>
          </ac:picMkLst>
        </pc:picChg>
      </pc:sldChg>
      <pc:sldChg chg="modSp mod">
        <pc:chgData name="Dr. Hyung Jae Chang" userId="886d5175-8769-4946-920e-866bf9151013" providerId="ADAL" clId="{EB3EE1C8-66D0-4A04-81BF-A08CA9D67B04}" dt="2024-03-12T14:30:37.664" v="26" actId="1076"/>
        <pc:sldMkLst>
          <pc:docMk/>
          <pc:sldMk cId="1152227785" sldId="264"/>
        </pc:sldMkLst>
        <pc:spChg chg="mod">
          <ac:chgData name="Dr. Hyung Jae Chang" userId="886d5175-8769-4946-920e-866bf9151013" providerId="ADAL" clId="{EB3EE1C8-66D0-4A04-81BF-A08CA9D67B04}" dt="2024-03-12T14:26:09.626" v="25" actId="20577"/>
          <ac:spMkLst>
            <pc:docMk/>
            <pc:sldMk cId="1152227785" sldId="264"/>
            <ac:spMk id="9219" creationId="{392F31AC-DA89-E40A-0589-1911857D1FB4}"/>
          </ac:spMkLst>
        </pc:spChg>
        <pc:picChg chg="mod">
          <ac:chgData name="Dr. Hyung Jae Chang" userId="886d5175-8769-4946-920e-866bf9151013" providerId="ADAL" clId="{EB3EE1C8-66D0-4A04-81BF-A08CA9D67B04}" dt="2024-03-12T14:30:37.664" v="26" actId="1076"/>
          <ac:picMkLst>
            <pc:docMk/>
            <pc:sldMk cId="1152227785" sldId="264"/>
            <ac:picMk id="2" creationId="{89D8AB8B-0FDE-A31B-3ACB-3A3B03D7A67F}"/>
          </ac:picMkLst>
        </pc:picChg>
      </pc:sldChg>
      <pc:sldChg chg="modSp mod">
        <pc:chgData name="Dr. Hyung Jae Chang" userId="886d5175-8769-4946-920e-866bf9151013" providerId="ADAL" clId="{EB3EE1C8-66D0-4A04-81BF-A08CA9D67B04}" dt="2024-03-12T14:33:44.581" v="30" actId="1076"/>
        <pc:sldMkLst>
          <pc:docMk/>
          <pc:sldMk cId="2512641130" sldId="265"/>
        </pc:sldMkLst>
        <pc:spChg chg="mod">
          <ac:chgData name="Dr. Hyung Jae Chang" userId="886d5175-8769-4946-920e-866bf9151013" providerId="ADAL" clId="{EB3EE1C8-66D0-4A04-81BF-A08CA9D67B04}" dt="2024-03-12T14:30:56.419" v="29" actId="14100"/>
          <ac:spMkLst>
            <pc:docMk/>
            <pc:sldMk cId="2512641130" sldId="265"/>
            <ac:spMk id="9219" creationId="{A5BEF1B8-1B30-E18C-F827-5F3B25F67DB3}"/>
          </ac:spMkLst>
        </pc:spChg>
        <pc:picChg chg="mod">
          <ac:chgData name="Dr. Hyung Jae Chang" userId="886d5175-8769-4946-920e-866bf9151013" providerId="ADAL" clId="{EB3EE1C8-66D0-4A04-81BF-A08CA9D67B04}" dt="2024-03-12T14:33:44.581" v="30" actId="1076"/>
          <ac:picMkLst>
            <pc:docMk/>
            <pc:sldMk cId="2512641130" sldId="265"/>
            <ac:picMk id="2" creationId="{875C8526-D3B0-68EE-DE17-B4B3941AD85F}"/>
          </ac:picMkLst>
        </pc:picChg>
      </pc:sldChg>
    </pc:docChg>
  </pc:docChgLst>
  <pc:docChgLst>
    <pc:chgData name="Dr. Hyung Jae Chang" userId="886d5175-8769-4946-920e-866bf9151013" providerId="ADAL" clId="{5CE16EA4-890E-4F0E-8822-E24202CBD939}"/>
    <pc:docChg chg="modSld">
      <pc:chgData name="Dr. Hyung Jae Chang" userId="886d5175-8769-4946-920e-866bf9151013" providerId="ADAL" clId="{5CE16EA4-890E-4F0E-8822-E24202CBD939}" dt="2024-03-08T14:59:34.443" v="0" actId="1076"/>
      <pc:docMkLst>
        <pc:docMk/>
      </pc:docMkLst>
      <pc:sldChg chg="modSp">
        <pc:chgData name="Dr. Hyung Jae Chang" userId="886d5175-8769-4946-920e-866bf9151013" providerId="ADAL" clId="{5CE16EA4-890E-4F0E-8822-E24202CBD939}" dt="2024-03-08T14:59:34.443" v="0" actId="1076"/>
        <pc:sldMkLst>
          <pc:docMk/>
          <pc:sldMk cId="0" sldId="258"/>
        </pc:sldMkLst>
        <pc:picChg chg="mod">
          <ac:chgData name="Dr. Hyung Jae Chang" userId="886d5175-8769-4946-920e-866bf9151013" providerId="ADAL" clId="{5CE16EA4-890E-4F0E-8822-E24202CBD939}" dt="2024-03-08T14:59:34.443" v="0" actId="1076"/>
          <ac:picMkLst>
            <pc:docMk/>
            <pc:sldMk cId="0" sldId="258"/>
            <ac:picMk id="2" creationId="{39A77D62-7450-4C14-AA95-86F0CF21E1C2}"/>
          </ac:picMkLst>
        </pc:picChg>
      </pc:sldChg>
    </pc:docChg>
  </pc:docChgLst>
  <pc:docChgLst>
    <pc:chgData name="Dr. Hyung Jae Chang" userId="886d5175-8769-4946-920e-866bf9151013" providerId="ADAL" clId="{B754B2D1-71FE-4E5B-BEC0-52DC8B3BE9AE}"/>
    <pc:docChg chg="undo custSel addSld delSld modSld">
      <pc:chgData name="Dr. Hyung Jae Chang" userId="886d5175-8769-4946-920e-866bf9151013" providerId="ADAL" clId="{B754B2D1-71FE-4E5B-BEC0-52DC8B3BE9AE}" dt="2024-02-08T16:22:35.820" v="3158" actId="313"/>
      <pc:docMkLst>
        <pc:docMk/>
      </pc:docMkLst>
      <pc:sldChg chg="modSp mod">
        <pc:chgData name="Dr. Hyung Jae Chang" userId="886d5175-8769-4946-920e-866bf9151013" providerId="ADAL" clId="{B754B2D1-71FE-4E5B-BEC0-52DC8B3BE9AE}" dt="2024-02-07T16:50:51.776" v="26" actId="20577"/>
        <pc:sldMkLst>
          <pc:docMk/>
          <pc:sldMk cId="0" sldId="256"/>
        </pc:sldMkLst>
        <pc:spChg chg="mod">
          <ac:chgData name="Dr. Hyung Jae Chang" userId="886d5175-8769-4946-920e-866bf9151013" providerId="ADAL" clId="{B754B2D1-71FE-4E5B-BEC0-52DC8B3BE9AE}" dt="2024-02-07T16:50:51.776" v="26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Dr. Hyung Jae Chang" userId="886d5175-8769-4946-920e-866bf9151013" providerId="ADAL" clId="{B754B2D1-71FE-4E5B-BEC0-52DC8B3BE9AE}" dt="2024-02-07T16:58:37.115" v="537" actId="20577"/>
        <pc:sldMkLst>
          <pc:docMk/>
          <pc:sldMk cId="0" sldId="258"/>
        </pc:sldMkLst>
        <pc:spChg chg="mod">
          <ac:chgData name="Dr. Hyung Jae Chang" userId="886d5175-8769-4946-920e-866bf9151013" providerId="ADAL" clId="{B754B2D1-71FE-4E5B-BEC0-52DC8B3BE9AE}" dt="2024-02-07T16:51:08.911" v="4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B754B2D1-71FE-4E5B-BEC0-52DC8B3BE9AE}" dt="2024-02-07T16:58:37.115" v="537" actId="20577"/>
          <ac:spMkLst>
            <pc:docMk/>
            <pc:sldMk cId="0" sldId="258"/>
            <ac:spMk id="9219" creationId="{00000000-0000-0000-0000-000000000000}"/>
          </ac:spMkLst>
        </pc:spChg>
        <pc:graphicFrameChg chg="add del mod">
          <ac:chgData name="Dr. Hyung Jae Chang" userId="886d5175-8769-4946-920e-866bf9151013" providerId="ADAL" clId="{B754B2D1-71FE-4E5B-BEC0-52DC8B3BE9AE}" dt="2024-02-07T16:54:37.258" v="385" actId="478"/>
          <ac:graphicFrameMkLst>
            <pc:docMk/>
            <pc:sldMk cId="0" sldId="258"/>
            <ac:graphicFrameMk id="2" creationId="{8A688731-4D1E-BC76-38C3-0ABF75D7E9FE}"/>
          </ac:graphicFrameMkLst>
        </pc:graphicFrameChg>
      </pc:sldChg>
      <pc:sldChg chg="addSp delSp modSp add mod">
        <pc:chgData name="Dr. Hyung Jae Chang" userId="886d5175-8769-4946-920e-866bf9151013" providerId="ADAL" clId="{B754B2D1-71FE-4E5B-BEC0-52DC8B3BE9AE}" dt="2024-02-08T15:00:21.281" v="1144" actId="21"/>
        <pc:sldMkLst>
          <pc:docMk/>
          <pc:sldMk cId="575221448" sldId="259"/>
        </pc:sldMkLst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2" creationId="{98F444ED-B8AE-3C1B-E483-02ADE60F406C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4" creationId="{4439FD1F-FB6C-0644-CB34-3F344F8882EE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6" creationId="{1DE5DFC4-F31F-E52B-A424-620B4610E106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7" creationId="{DF760189-CFB1-549D-0826-8D78CDFE1499}"/>
          </ac:spMkLst>
        </pc:spChg>
        <pc:spChg chg="add mod">
          <ac:chgData name="Dr. Hyung Jae Chang" userId="886d5175-8769-4946-920e-866bf9151013" providerId="ADAL" clId="{B754B2D1-71FE-4E5B-BEC0-52DC8B3BE9AE}" dt="2024-02-08T14:50:00.707" v="1062" actId="1037"/>
          <ac:spMkLst>
            <pc:docMk/>
            <pc:sldMk cId="575221448" sldId="259"/>
            <ac:spMk id="9" creationId="{DAA54B9B-3812-B804-8D6C-C4A229BF35FA}"/>
          </ac:spMkLst>
        </pc:spChg>
        <pc:spChg chg="add mod">
          <ac:chgData name="Dr. Hyung Jae Chang" userId="886d5175-8769-4946-920e-866bf9151013" providerId="ADAL" clId="{B754B2D1-71FE-4E5B-BEC0-52DC8B3BE9AE}" dt="2024-02-08T14:48:30.813" v="1029" actId="207"/>
          <ac:spMkLst>
            <pc:docMk/>
            <pc:sldMk cId="575221448" sldId="259"/>
            <ac:spMk id="10" creationId="{A2169F6C-9D27-314C-D056-FEC816587732}"/>
          </ac:spMkLst>
        </pc:spChg>
        <pc:spChg chg="add mod">
          <ac:chgData name="Dr. Hyung Jae Chang" userId="886d5175-8769-4946-920e-866bf9151013" providerId="ADAL" clId="{B754B2D1-71FE-4E5B-BEC0-52DC8B3BE9AE}" dt="2024-02-08T14:49:51.729" v="1054" actId="208"/>
          <ac:spMkLst>
            <pc:docMk/>
            <pc:sldMk cId="575221448" sldId="259"/>
            <ac:spMk id="12" creationId="{87FFE92A-E7E9-8104-C77E-E978DB60E0F4}"/>
          </ac:spMkLst>
        </pc:spChg>
        <pc:spChg chg="mod">
          <ac:chgData name="Dr. Hyung Jae Chang" userId="886d5175-8769-4946-920e-866bf9151013" providerId="ADAL" clId="{B754B2D1-71FE-4E5B-BEC0-52DC8B3BE9AE}" dt="2024-02-08T14:48:55.615" v="1035" actId="1035"/>
          <ac:spMkLst>
            <pc:docMk/>
            <pc:sldMk cId="575221448" sldId="259"/>
            <ac:spMk id="9218" creationId="{87000C5F-7060-BC18-7B06-2A2F6FEBB439}"/>
          </ac:spMkLst>
        </pc:spChg>
        <pc:spChg chg="mod">
          <ac:chgData name="Dr. Hyung Jae Chang" userId="886d5175-8769-4946-920e-866bf9151013" providerId="ADAL" clId="{B754B2D1-71FE-4E5B-BEC0-52DC8B3BE9AE}" dt="2024-02-08T14:49:02.136" v="1036" actId="1035"/>
          <ac:spMkLst>
            <pc:docMk/>
            <pc:sldMk cId="575221448" sldId="259"/>
            <ac:spMk id="9219" creationId="{A318F830-A794-6F59-0F0F-30FEC669F59E}"/>
          </ac:spMkLst>
        </pc:spChg>
        <pc:graphicFrameChg chg="del">
          <ac:chgData name="Dr. Hyung Jae Chang" userId="886d5175-8769-4946-920e-866bf9151013" providerId="ADAL" clId="{B754B2D1-71FE-4E5B-BEC0-52DC8B3BE9AE}" dt="2024-02-07T16:54:31.708" v="384" actId="478"/>
          <ac:graphicFrameMkLst>
            <pc:docMk/>
            <pc:sldMk cId="575221448" sldId="259"/>
            <ac:graphicFrameMk id="2" creationId="{80D58771-9D2A-0C18-9D74-4DFA7891ACE5}"/>
          </ac:graphicFrameMkLst>
        </pc:graphicFrameChg>
        <pc:picChg chg="add del mod">
          <ac:chgData name="Dr. Hyung Jae Chang" userId="886d5175-8769-4946-920e-866bf9151013" providerId="ADAL" clId="{B754B2D1-71FE-4E5B-BEC0-52DC8B3BE9AE}" dt="2024-02-08T14:59:56.712" v="1141" actId="22"/>
          <ac:picMkLst>
            <pc:docMk/>
            <pc:sldMk cId="575221448" sldId="259"/>
            <ac:picMk id="14" creationId="{4AE5D7B1-672C-9EA7-3AEB-4D6AAE44831D}"/>
          </ac:picMkLst>
        </pc:picChg>
        <pc:picChg chg="add del mod">
          <ac:chgData name="Dr. Hyung Jae Chang" userId="886d5175-8769-4946-920e-866bf9151013" providerId="ADAL" clId="{B754B2D1-71FE-4E5B-BEC0-52DC8B3BE9AE}" dt="2024-02-08T15:00:21.281" v="1144" actId="21"/>
          <ac:picMkLst>
            <pc:docMk/>
            <pc:sldMk cId="575221448" sldId="259"/>
            <ac:picMk id="16" creationId="{94140608-72F0-AE95-45FB-F881212A00E3}"/>
          </ac:picMkLst>
        </pc:pic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3" creationId="{B1389047-27BA-2770-8396-AEFEB8B43148}"/>
          </ac:cxnSpMkLst>
        </pc:cxnChg>
        <pc:cxnChg chg="add mod">
          <ac:chgData name="Dr. Hyung Jae Chang" userId="886d5175-8769-4946-920e-866bf9151013" providerId="ADAL" clId="{B754B2D1-71FE-4E5B-BEC0-52DC8B3BE9AE}" dt="2024-02-08T14:48:26.020" v="1028" actId="1076"/>
          <ac:cxnSpMkLst>
            <pc:docMk/>
            <pc:sldMk cId="575221448" sldId="259"/>
            <ac:cxnSpMk id="8" creationId="{B4E0F093-58E2-0EF5-7A9F-4AD9A07B9953}"/>
          </ac:cxnSpMkLst>
        </pc:cxnChg>
        <pc:cxnChg chg="add mod">
          <ac:chgData name="Dr. Hyung Jae Chang" userId="886d5175-8769-4946-920e-866bf9151013" providerId="ADAL" clId="{B754B2D1-71FE-4E5B-BEC0-52DC8B3BE9AE}" dt="2024-02-08T14:50:00.707" v="1062" actId="1037"/>
          <ac:cxnSpMkLst>
            <pc:docMk/>
            <pc:sldMk cId="575221448" sldId="259"/>
            <ac:cxnSpMk id="11" creationId="{EC863A86-3F04-CABE-D8BB-6A7C1D147CFB}"/>
          </ac:cxnSpMkLst>
        </pc:cxnChg>
      </pc:sldChg>
      <pc:sldChg chg="addSp delSp modSp add mod">
        <pc:chgData name="Dr. Hyung Jae Chang" userId="886d5175-8769-4946-920e-866bf9151013" providerId="ADAL" clId="{B754B2D1-71FE-4E5B-BEC0-52DC8B3BE9AE}" dt="2024-02-08T15:01:08.448" v="1160" actId="255"/>
        <pc:sldMkLst>
          <pc:docMk/>
          <pc:sldMk cId="1126093080" sldId="260"/>
        </pc:sldMkLst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2" creationId="{43A903EE-5D7B-8DD4-AC73-9499C977D758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4" creationId="{A3BAABC8-58AF-1F63-7B0E-D9D0D51CBCC7}"/>
          </ac:spMkLst>
        </pc:spChg>
        <pc:spChg chg="del">
          <ac:chgData name="Dr. Hyung Jae Chang" userId="886d5175-8769-4946-920e-866bf9151013" providerId="ADAL" clId="{B754B2D1-71FE-4E5B-BEC0-52DC8B3BE9AE}" dt="2024-02-08T14:50:39.839" v="1073" actId="478"/>
          <ac:spMkLst>
            <pc:docMk/>
            <pc:sldMk cId="1126093080" sldId="260"/>
            <ac:spMk id="6" creationId="{A55B49B7-4A4F-01DC-13BD-2652C188C320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7" creationId="{6C24255E-43A5-2B8C-385F-23B3583757F6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9" creationId="{2CF8B014-20E2-03B0-C383-360A29F0BCF4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0" creationId="{F8A38726-265F-A111-8C27-B6B21B5C6D22}"/>
          </ac:spMkLst>
        </pc:spChg>
        <pc:spChg chg="del">
          <ac:chgData name="Dr. Hyung Jae Chang" userId="886d5175-8769-4946-920e-866bf9151013" providerId="ADAL" clId="{B754B2D1-71FE-4E5B-BEC0-52DC8B3BE9AE}" dt="2024-02-08T14:50:39.035" v="1072" actId="478"/>
          <ac:spMkLst>
            <pc:docMk/>
            <pc:sldMk cId="1126093080" sldId="260"/>
            <ac:spMk id="12" creationId="{0A006456-2765-FF87-472C-F491CB9F945D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4" creationId="{11260528-37B5-7F5B-0C5B-285295F6A96A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7" creationId="{04A32F07-FF2C-AD31-87F3-D227871B3710}"/>
          </ac:spMkLst>
        </pc:spChg>
        <pc:spChg chg="mod">
          <ac:chgData name="Dr. Hyung Jae Chang" userId="886d5175-8769-4946-920e-866bf9151013" providerId="ADAL" clId="{B754B2D1-71FE-4E5B-BEC0-52DC8B3BE9AE}" dt="2024-02-08T14:51:55.947" v="1119" actId="208"/>
          <ac:spMkLst>
            <pc:docMk/>
            <pc:sldMk cId="1126093080" sldId="260"/>
            <ac:spMk id="18" creationId="{FBBCF9BA-6C30-B7D7-A3A3-559402B9AC5C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19" creationId="{847D822C-970E-A39F-D431-497FD741BC02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0" creationId="{7A7C4DA2-D803-5F95-879F-26F3CADDFF00}"/>
          </ac:spMkLst>
        </pc:spChg>
        <pc:spChg chg="mod">
          <ac:chgData name="Dr. Hyung Jae Chang" userId="886d5175-8769-4946-920e-866bf9151013" providerId="ADAL" clId="{B754B2D1-71FE-4E5B-BEC0-52DC8B3BE9AE}" dt="2024-02-08T14:51:31.183" v="1118" actId="207"/>
          <ac:spMkLst>
            <pc:docMk/>
            <pc:sldMk cId="1126093080" sldId="260"/>
            <ac:spMk id="21" creationId="{DC6F0282-1856-286D-256E-1A591FF709A5}"/>
          </ac:spMkLst>
        </pc:spChg>
        <pc:spChg chg="add mod">
          <ac:chgData name="Dr. Hyung Jae Chang" userId="886d5175-8769-4946-920e-866bf9151013" providerId="ADAL" clId="{B754B2D1-71FE-4E5B-BEC0-52DC8B3BE9AE}" dt="2024-02-08T14:52:17.209" v="1121" actId="208"/>
          <ac:spMkLst>
            <pc:docMk/>
            <pc:sldMk cId="1126093080" sldId="260"/>
            <ac:spMk id="22" creationId="{BE0043EB-29DA-B5EA-8448-F6E7E41FC00E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4" creationId="{A8DDB6DA-B20B-35C1-0BED-C2F167D6398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7" creationId="{B506A9B0-ABF3-BFF8-B569-000A2CE450B0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8" creationId="{682A6496-9A1D-99D4-C89A-EF0C1060020C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29" creationId="{C36D304F-B2F9-EA1F-C9C3-08C95EE3C75A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0" creationId="{6858B37D-B90F-CBC2-FD81-6DC6132B8795}"/>
          </ac:spMkLst>
        </pc:spChg>
        <pc:spChg chg="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1" creationId="{8899A474-FC81-E81C-970B-38B25DEDDDFA}"/>
          </ac:spMkLst>
        </pc:spChg>
        <pc:spChg chg="add mod">
          <ac:chgData name="Dr. Hyung Jae Chang" userId="886d5175-8769-4946-920e-866bf9151013" providerId="ADAL" clId="{B754B2D1-71FE-4E5B-BEC0-52DC8B3BE9AE}" dt="2024-02-08T14:56:12.990" v="1122"/>
          <ac:spMkLst>
            <pc:docMk/>
            <pc:sldMk cId="1126093080" sldId="260"/>
            <ac:spMk id="32" creationId="{B0FB325C-9926-1AEA-DD6C-E426846004D2}"/>
          </ac:spMkLst>
        </pc:spChg>
        <pc:spChg chg="mod">
          <ac:chgData name="Dr. Hyung Jae Chang" userId="886d5175-8769-4946-920e-866bf9151013" providerId="ADAL" clId="{B754B2D1-71FE-4E5B-BEC0-52DC8B3BE9AE}" dt="2024-02-08T14:50:35.361" v="1071" actId="20577"/>
          <ac:spMkLst>
            <pc:docMk/>
            <pc:sldMk cId="1126093080" sldId="260"/>
            <ac:spMk id="9218" creationId="{231DABFE-3DD2-B408-A9EB-7A8998EB9CF9}"/>
          </ac:spMkLst>
        </pc:spChg>
        <pc:spChg chg="mod">
          <ac:chgData name="Dr. Hyung Jae Chang" userId="886d5175-8769-4946-920e-866bf9151013" providerId="ADAL" clId="{B754B2D1-71FE-4E5B-BEC0-52DC8B3BE9AE}" dt="2024-02-08T15:01:08.448" v="1160" actId="255"/>
          <ac:spMkLst>
            <pc:docMk/>
            <pc:sldMk cId="1126093080" sldId="260"/>
            <ac:spMk id="9219" creationId="{D6DCD47B-FF8F-1C1B-F6B4-D0B37DDE671C}"/>
          </ac:spMkLst>
        </pc:spChg>
        <pc:grpChg chg="add mod">
          <ac:chgData name="Dr. Hyung Jae Chang" userId="886d5175-8769-4946-920e-866bf9151013" providerId="ADAL" clId="{B754B2D1-71FE-4E5B-BEC0-52DC8B3BE9AE}" dt="2024-02-08T14:51:27.786" v="1117" actId="1076"/>
          <ac:grpSpMkLst>
            <pc:docMk/>
            <pc:sldMk cId="1126093080" sldId="260"/>
            <ac:grpSpMk id="13" creationId="{7A619F40-E255-8881-800F-E1572935D316}"/>
          </ac:grpSpMkLst>
        </pc:grpChg>
        <pc:grpChg chg="add mod">
          <ac:chgData name="Dr. Hyung Jae Chang" userId="886d5175-8769-4946-920e-866bf9151013" providerId="ADAL" clId="{B754B2D1-71FE-4E5B-BEC0-52DC8B3BE9AE}" dt="2024-02-08T14:56:12.990" v="1122"/>
          <ac:grpSpMkLst>
            <pc:docMk/>
            <pc:sldMk cId="1126093080" sldId="260"/>
            <ac:grpSpMk id="23" creationId="{5A5F08BE-4261-3049-CDBC-F3142DA4D7C8}"/>
          </ac:grpSpMkLst>
        </pc:grpChg>
        <pc:picChg chg="add del mod">
          <ac:chgData name="Dr. Hyung Jae Chang" userId="886d5175-8769-4946-920e-866bf9151013" providerId="ADAL" clId="{B754B2D1-71FE-4E5B-BEC0-52DC8B3BE9AE}" dt="2024-02-08T15:00:53.648" v="1152" actId="478"/>
          <ac:picMkLst>
            <pc:docMk/>
            <pc:sldMk cId="1126093080" sldId="260"/>
            <ac:picMk id="33" creationId="{94140608-72F0-AE95-45FB-F881212A00E3}"/>
          </ac:picMkLst>
        </pc:picChg>
        <pc:cxnChg chg="del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3" creationId="{A73011CC-FCFF-CFBC-5D1C-79E08740AF56}"/>
          </ac:cxnSpMkLst>
        </pc:cxnChg>
        <pc:cxnChg chg="del mod">
          <ac:chgData name="Dr. Hyung Jae Chang" userId="886d5175-8769-4946-920e-866bf9151013" providerId="ADAL" clId="{B754B2D1-71FE-4E5B-BEC0-52DC8B3BE9AE}" dt="2024-02-08T14:50:40.566" v="1074" actId="478"/>
          <ac:cxnSpMkLst>
            <pc:docMk/>
            <pc:sldMk cId="1126093080" sldId="260"/>
            <ac:cxnSpMk id="8" creationId="{C8621D57-8CF0-446A-E75E-5B124F7638E6}"/>
          </ac:cxnSpMkLst>
        </pc:cxnChg>
        <pc:cxnChg chg="del mod">
          <ac:chgData name="Dr. Hyung Jae Chang" userId="886d5175-8769-4946-920e-866bf9151013" providerId="ADAL" clId="{B754B2D1-71FE-4E5B-BEC0-52DC8B3BE9AE}" dt="2024-02-08T14:50:39.035" v="1072" actId="478"/>
          <ac:cxnSpMkLst>
            <pc:docMk/>
            <pc:sldMk cId="1126093080" sldId="260"/>
            <ac:cxnSpMk id="11" creationId="{5C666BD8-51B1-B61B-77E0-3F19934E1B82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5" creationId="{B5B874D0-BBB2-39B3-BB67-C3E1A98C4183}"/>
          </ac:cxnSpMkLst>
        </pc:cxnChg>
        <pc:cxnChg chg="mod">
          <ac:chgData name="Dr. Hyung Jae Chang" userId="886d5175-8769-4946-920e-866bf9151013" providerId="ADAL" clId="{B754B2D1-71FE-4E5B-BEC0-52DC8B3BE9AE}" dt="2024-02-08T14:51:55.947" v="1119" actId="208"/>
          <ac:cxnSpMkLst>
            <pc:docMk/>
            <pc:sldMk cId="1126093080" sldId="260"/>
            <ac:cxnSpMk id="16" creationId="{64537FD6-A379-69DD-8851-9C53247F9171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5" creationId="{F87A7E97-463C-E459-1582-E1A4BBEE8D64}"/>
          </ac:cxnSpMkLst>
        </pc:cxnChg>
        <pc:cxnChg chg="mod">
          <ac:chgData name="Dr. Hyung Jae Chang" userId="886d5175-8769-4946-920e-866bf9151013" providerId="ADAL" clId="{B754B2D1-71FE-4E5B-BEC0-52DC8B3BE9AE}" dt="2024-02-08T14:56:12.990" v="1122"/>
          <ac:cxnSpMkLst>
            <pc:docMk/>
            <pc:sldMk cId="1126093080" sldId="260"/>
            <ac:cxnSpMk id="26" creationId="{95C33356-477D-5DCF-76B0-E753448706ED}"/>
          </ac:cxnSpMkLst>
        </pc:cxnChg>
      </pc:sldChg>
      <pc:sldChg chg="addSp delSp modSp add mod">
        <pc:chgData name="Dr. Hyung Jae Chang" userId="886d5175-8769-4946-920e-866bf9151013" providerId="ADAL" clId="{B754B2D1-71FE-4E5B-BEC0-52DC8B3BE9AE}" dt="2024-02-08T15:43:23.949" v="1165" actId="1076"/>
        <pc:sldMkLst>
          <pc:docMk/>
          <pc:sldMk cId="573888142" sldId="261"/>
        </pc:sldMkLst>
        <pc:spChg chg="del">
          <ac:chgData name="Dr. Hyung Jae Chang" userId="886d5175-8769-4946-920e-866bf9151013" providerId="ADAL" clId="{B754B2D1-71FE-4E5B-BEC0-52DC8B3BE9AE}" dt="2024-02-08T14:56:22.863" v="1131" actId="478"/>
          <ac:spMkLst>
            <pc:docMk/>
            <pc:sldMk cId="573888142" sldId="261"/>
            <ac:spMk id="22" creationId="{D62AD22D-3A3A-B578-0B0A-72F6E59D66F6}"/>
          </ac:spMkLst>
        </pc:spChg>
        <pc:spChg chg="mod">
          <ac:chgData name="Dr. Hyung Jae Chang" userId="886d5175-8769-4946-920e-866bf9151013" providerId="ADAL" clId="{B754B2D1-71FE-4E5B-BEC0-52DC8B3BE9AE}" dt="2024-02-08T15:43:07.894" v="1161" actId="20577"/>
          <ac:spMkLst>
            <pc:docMk/>
            <pc:sldMk cId="573888142" sldId="261"/>
            <ac:spMk id="9218" creationId="{FC902885-FC90-7ED7-E56A-486ACC4A1095}"/>
          </ac:spMkLst>
        </pc:spChg>
        <pc:grpChg chg="del">
          <ac:chgData name="Dr. Hyung Jae Chang" userId="886d5175-8769-4946-920e-866bf9151013" providerId="ADAL" clId="{B754B2D1-71FE-4E5B-BEC0-52DC8B3BE9AE}" dt="2024-02-08T14:56:22.863" v="1131" actId="478"/>
          <ac:grpSpMkLst>
            <pc:docMk/>
            <pc:sldMk cId="573888142" sldId="261"/>
            <ac:grpSpMk id="13" creationId="{2C654E28-842C-AD62-5E85-640D7A061D76}"/>
          </ac:grpSpMkLst>
        </pc:grpChg>
        <pc:picChg chg="add mod">
          <ac:chgData name="Dr. Hyung Jae Chang" userId="886d5175-8769-4946-920e-866bf9151013" providerId="ADAL" clId="{B754B2D1-71FE-4E5B-BEC0-52DC8B3BE9AE}" dt="2024-02-08T14:56:51.181" v="1135" actId="1076"/>
          <ac:picMkLst>
            <pc:docMk/>
            <pc:sldMk cId="573888142" sldId="261"/>
            <ac:picMk id="3" creationId="{8504CA07-3D88-2CC7-1A98-20053FFC11D0}"/>
          </ac:picMkLst>
        </pc:picChg>
        <pc:picChg chg="add mod">
          <ac:chgData name="Dr. Hyung Jae Chang" userId="886d5175-8769-4946-920e-866bf9151013" providerId="ADAL" clId="{B754B2D1-71FE-4E5B-BEC0-52DC8B3BE9AE}" dt="2024-02-08T15:43:23.949" v="1165" actId="1076"/>
          <ac:picMkLst>
            <pc:docMk/>
            <pc:sldMk cId="573888142" sldId="261"/>
            <ac:picMk id="6" creationId="{57E6C0C3-EE9C-398C-5455-3A55CE252B1C}"/>
          </ac:picMkLst>
        </pc:picChg>
      </pc:sldChg>
      <pc:sldChg chg="addSp delSp modSp add mod">
        <pc:chgData name="Dr. Hyung Jae Chang" userId="886d5175-8769-4946-920e-866bf9151013" providerId="ADAL" clId="{B754B2D1-71FE-4E5B-BEC0-52DC8B3BE9AE}" dt="2024-02-08T15:48:20.408" v="1377" actId="1076"/>
        <pc:sldMkLst>
          <pc:docMk/>
          <pc:sldMk cId="2203817832" sldId="262"/>
        </pc:sldMkLst>
        <pc:spChg chg="mod">
          <ac:chgData name="Dr. Hyung Jae Chang" userId="886d5175-8769-4946-920e-866bf9151013" providerId="ADAL" clId="{B754B2D1-71FE-4E5B-BEC0-52DC8B3BE9AE}" dt="2024-02-08T15:43:53.547" v="1207" actId="20577"/>
          <ac:spMkLst>
            <pc:docMk/>
            <pc:sldMk cId="2203817832" sldId="262"/>
            <ac:spMk id="9218" creationId="{C9D4F479-4998-AA2B-B2C6-377DA437DBFF}"/>
          </ac:spMkLst>
        </pc:spChg>
        <pc:spChg chg="mod">
          <ac:chgData name="Dr. Hyung Jae Chang" userId="886d5175-8769-4946-920e-866bf9151013" providerId="ADAL" clId="{B754B2D1-71FE-4E5B-BEC0-52DC8B3BE9AE}" dt="2024-02-08T15:44:52.474" v="1373" actId="20577"/>
          <ac:spMkLst>
            <pc:docMk/>
            <pc:sldMk cId="2203817832" sldId="262"/>
            <ac:spMk id="9219" creationId="{9C2B237F-E128-1412-79FE-2CC5E5AEAFDA}"/>
          </ac:spMkLst>
        </pc:spChg>
        <pc:picChg chg="del mod">
          <ac:chgData name="Dr. Hyung Jae Chang" userId="886d5175-8769-4946-920e-866bf9151013" providerId="ADAL" clId="{B754B2D1-71FE-4E5B-BEC0-52DC8B3BE9AE}" dt="2024-02-08T15:43:55.594" v="1209" actId="478"/>
          <ac:picMkLst>
            <pc:docMk/>
            <pc:sldMk cId="2203817832" sldId="262"/>
            <ac:picMk id="3" creationId="{D672569D-8666-BFF7-F16D-6CB7C70F58CE}"/>
          </ac:picMkLst>
        </pc:picChg>
        <pc:picChg chg="add mod">
          <ac:chgData name="Dr. Hyung Jae Chang" userId="886d5175-8769-4946-920e-866bf9151013" providerId="ADAL" clId="{B754B2D1-71FE-4E5B-BEC0-52DC8B3BE9AE}" dt="2024-02-08T15:48:20.408" v="1377" actId="1076"/>
          <ac:picMkLst>
            <pc:docMk/>
            <pc:sldMk cId="2203817832" sldId="262"/>
            <ac:picMk id="4" creationId="{70A981B6-1595-D52C-9B01-23D435FC2A3B}"/>
          </ac:picMkLst>
        </pc:picChg>
        <pc:picChg chg="del">
          <ac:chgData name="Dr. Hyung Jae Chang" userId="886d5175-8769-4946-920e-866bf9151013" providerId="ADAL" clId="{B754B2D1-71FE-4E5B-BEC0-52DC8B3BE9AE}" dt="2024-02-08T15:43:56.295" v="1210" actId="478"/>
          <ac:picMkLst>
            <pc:docMk/>
            <pc:sldMk cId="2203817832" sldId="262"/>
            <ac:picMk id="6" creationId="{34C05C95-7BBA-329D-6AB8-7D696DEF677B}"/>
          </ac:picMkLst>
        </pc:picChg>
      </pc:sldChg>
      <pc:sldChg chg="addSp delSp modSp add mod">
        <pc:chgData name="Dr. Hyung Jae Chang" userId="886d5175-8769-4946-920e-866bf9151013" providerId="ADAL" clId="{B754B2D1-71FE-4E5B-BEC0-52DC8B3BE9AE}" dt="2024-02-08T15:58:25.495" v="1762" actId="1076"/>
        <pc:sldMkLst>
          <pc:docMk/>
          <pc:sldMk cId="2046586732" sldId="263"/>
        </pc:sldMkLst>
        <pc:spChg chg="mod">
          <ac:chgData name="Dr. Hyung Jae Chang" userId="886d5175-8769-4946-920e-866bf9151013" providerId="ADAL" clId="{B754B2D1-71FE-4E5B-BEC0-52DC8B3BE9AE}" dt="2024-02-08T15:48:43.666" v="1400" actId="20577"/>
          <ac:spMkLst>
            <pc:docMk/>
            <pc:sldMk cId="2046586732" sldId="263"/>
            <ac:spMk id="9218" creationId="{844AAAA1-51D6-1D71-929C-FE8C46422ABF}"/>
          </ac:spMkLst>
        </pc:spChg>
        <pc:spChg chg="mod">
          <ac:chgData name="Dr. Hyung Jae Chang" userId="886d5175-8769-4946-920e-866bf9151013" providerId="ADAL" clId="{B754B2D1-71FE-4E5B-BEC0-52DC8B3BE9AE}" dt="2024-02-08T15:57:28.123" v="1758" actId="20577"/>
          <ac:spMkLst>
            <pc:docMk/>
            <pc:sldMk cId="2046586732" sldId="263"/>
            <ac:spMk id="9219" creationId="{9C7AC59A-5E3F-8AAD-7EAB-BF36B825BA30}"/>
          </ac:spMkLst>
        </pc:spChg>
        <pc:picChg chg="add mod">
          <ac:chgData name="Dr. Hyung Jae Chang" userId="886d5175-8769-4946-920e-866bf9151013" providerId="ADAL" clId="{B754B2D1-71FE-4E5B-BEC0-52DC8B3BE9AE}" dt="2024-02-08T15:58:25.495" v="1762" actId="1076"/>
          <ac:picMkLst>
            <pc:docMk/>
            <pc:sldMk cId="2046586732" sldId="263"/>
            <ac:picMk id="3" creationId="{AADDF305-D811-69C7-FA0B-BBED6B23B498}"/>
          </ac:picMkLst>
        </pc:picChg>
        <pc:picChg chg="del">
          <ac:chgData name="Dr. Hyung Jae Chang" userId="886d5175-8769-4946-920e-866bf9151013" providerId="ADAL" clId="{B754B2D1-71FE-4E5B-BEC0-52DC8B3BE9AE}" dt="2024-02-08T15:48:45.129" v="1401" actId="478"/>
          <ac:picMkLst>
            <pc:docMk/>
            <pc:sldMk cId="2046586732" sldId="263"/>
            <ac:picMk id="4" creationId="{66A70D55-AFBB-99CB-E09A-9FD663DBEC4F}"/>
          </ac:picMkLst>
        </pc:picChg>
      </pc:sldChg>
      <pc:sldChg chg="delSp modSp add mod">
        <pc:chgData name="Dr. Hyung Jae Chang" userId="886d5175-8769-4946-920e-866bf9151013" providerId="ADAL" clId="{B754B2D1-71FE-4E5B-BEC0-52DC8B3BE9AE}" dt="2024-02-08T16:02:34.479" v="2289" actId="20577"/>
        <pc:sldMkLst>
          <pc:docMk/>
          <pc:sldMk cId="1152227785" sldId="264"/>
        </pc:sldMkLst>
        <pc:spChg chg="mod">
          <ac:chgData name="Dr. Hyung Jae Chang" userId="886d5175-8769-4946-920e-866bf9151013" providerId="ADAL" clId="{B754B2D1-71FE-4E5B-BEC0-52DC8B3BE9AE}" dt="2024-02-08T15:58:51.266" v="1779" actId="20577"/>
          <ac:spMkLst>
            <pc:docMk/>
            <pc:sldMk cId="1152227785" sldId="264"/>
            <ac:spMk id="9218" creationId="{645BE511-ECC7-CE1F-1B08-C6B3C5706BCA}"/>
          </ac:spMkLst>
        </pc:spChg>
        <pc:spChg chg="mod">
          <ac:chgData name="Dr. Hyung Jae Chang" userId="886d5175-8769-4946-920e-866bf9151013" providerId="ADAL" clId="{B754B2D1-71FE-4E5B-BEC0-52DC8B3BE9AE}" dt="2024-02-08T16:02:34.479" v="2289" actId="20577"/>
          <ac:spMkLst>
            <pc:docMk/>
            <pc:sldMk cId="1152227785" sldId="264"/>
            <ac:spMk id="9219" creationId="{392F31AC-DA89-E40A-0589-1911857D1FB4}"/>
          </ac:spMkLst>
        </pc:spChg>
        <pc:picChg chg="del">
          <ac:chgData name="Dr. Hyung Jae Chang" userId="886d5175-8769-4946-920e-866bf9151013" providerId="ADAL" clId="{B754B2D1-71FE-4E5B-BEC0-52DC8B3BE9AE}" dt="2024-02-08T15:58:53.748" v="1780" actId="478"/>
          <ac:picMkLst>
            <pc:docMk/>
            <pc:sldMk cId="1152227785" sldId="264"/>
            <ac:picMk id="3" creationId="{66791394-DBDB-3745-B7E6-B26D7ED8DF91}"/>
          </ac:picMkLst>
        </pc:picChg>
      </pc:sldChg>
      <pc:sldChg chg="modSp add mod">
        <pc:chgData name="Dr. Hyung Jae Chang" userId="886d5175-8769-4946-920e-866bf9151013" providerId="ADAL" clId="{B754B2D1-71FE-4E5B-BEC0-52DC8B3BE9AE}" dt="2024-02-08T16:18:17.628" v="2902" actId="1035"/>
        <pc:sldMkLst>
          <pc:docMk/>
          <pc:sldMk cId="2512641130" sldId="265"/>
        </pc:sldMkLst>
        <pc:spChg chg="mod">
          <ac:chgData name="Dr. Hyung Jae Chang" userId="886d5175-8769-4946-920e-866bf9151013" providerId="ADAL" clId="{B754B2D1-71FE-4E5B-BEC0-52DC8B3BE9AE}" dt="2024-02-08T16:18:17.628" v="2902" actId="1035"/>
          <ac:spMkLst>
            <pc:docMk/>
            <pc:sldMk cId="2512641130" sldId="265"/>
            <ac:spMk id="9218" creationId="{B92A551D-2648-E3D6-1C35-7F75BD9CF97A}"/>
          </ac:spMkLst>
        </pc:spChg>
        <pc:spChg chg="mod">
          <ac:chgData name="Dr. Hyung Jae Chang" userId="886d5175-8769-4946-920e-866bf9151013" providerId="ADAL" clId="{B754B2D1-71FE-4E5B-BEC0-52DC8B3BE9AE}" dt="2024-02-08T16:18:15.516" v="2900" actId="1035"/>
          <ac:spMkLst>
            <pc:docMk/>
            <pc:sldMk cId="2512641130" sldId="265"/>
            <ac:spMk id="9219" creationId="{A5BEF1B8-1B30-E18C-F827-5F3B25F67DB3}"/>
          </ac:spMkLst>
        </pc:spChg>
      </pc:sldChg>
      <pc:sldChg chg="addSp modSp add mod">
        <pc:chgData name="Dr. Hyung Jae Chang" userId="886d5175-8769-4946-920e-866bf9151013" providerId="ADAL" clId="{B754B2D1-71FE-4E5B-BEC0-52DC8B3BE9AE}" dt="2024-02-08T16:22:35.820" v="3158" actId="313"/>
        <pc:sldMkLst>
          <pc:docMk/>
          <pc:sldMk cId="594463352" sldId="266"/>
        </pc:sldMkLst>
        <pc:spChg chg="mod">
          <ac:chgData name="Dr. Hyung Jae Chang" userId="886d5175-8769-4946-920e-866bf9151013" providerId="ADAL" clId="{B754B2D1-71FE-4E5B-BEC0-52DC8B3BE9AE}" dt="2024-02-08T16:18:45.493" v="2927" actId="20577"/>
          <ac:spMkLst>
            <pc:docMk/>
            <pc:sldMk cId="594463352" sldId="266"/>
            <ac:spMk id="9218" creationId="{FF3359D1-3CF8-687D-7222-304793F79602}"/>
          </ac:spMkLst>
        </pc:spChg>
        <pc:spChg chg="mod">
          <ac:chgData name="Dr. Hyung Jae Chang" userId="886d5175-8769-4946-920e-866bf9151013" providerId="ADAL" clId="{B754B2D1-71FE-4E5B-BEC0-52DC8B3BE9AE}" dt="2024-02-08T16:22:35.820" v="3158" actId="313"/>
          <ac:spMkLst>
            <pc:docMk/>
            <pc:sldMk cId="594463352" sldId="266"/>
            <ac:spMk id="9219" creationId="{F83ACAD9-B97E-E419-D05A-47B5E4F67D0F}"/>
          </ac:spMkLst>
        </pc:spChg>
        <pc:picChg chg="add mod">
          <ac:chgData name="Dr. Hyung Jae Chang" userId="886d5175-8769-4946-920e-866bf9151013" providerId="ADAL" clId="{B754B2D1-71FE-4E5B-BEC0-52DC8B3BE9AE}" dt="2024-02-08T16:22:31.938" v="3157" actId="1076"/>
          <ac:picMkLst>
            <pc:docMk/>
            <pc:sldMk cId="594463352" sldId="266"/>
            <ac:picMk id="3" creationId="{E2C7410F-A6FD-6C02-AAD9-113415CEB667}"/>
          </ac:picMkLst>
        </pc:picChg>
        <pc:picChg chg="add mod">
          <ac:chgData name="Dr. Hyung Jae Chang" userId="886d5175-8769-4946-920e-866bf9151013" providerId="ADAL" clId="{B754B2D1-71FE-4E5B-BEC0-52DC8B3BE9AE}" dt="2024-02-08T16:22:26.488" v="3154" actId="1076"/>
          <ac:picMkLst>
            <pc:docMk/>
            <pc:sldMk cId="594463352" sldId="266"/>
            <ac:picMk id="6" creationId="{0F18B672-5168-365A-3C21-2FCB63739466}"/>
          </ac:picMkLst>
        </pc:picChg>
      </pc:sldChg>
    </pc:docChg>
  </pc:docChgLst>
  <pc:docChgLst>
    <pc:chgData name="Dr. Hyung Jae Chang" userId="886d5175-8769-4946-920e-866bf9151013" providerId="ADAL" clId="{EC892114-CD13-448F-9768-CD95DACC5ED2}"/>
    <pc:docChg chg="undo custSel addSld delSld modSld">
      <pc:chgData name="Dr. Hyung Jae Chang" userId="886d5175-8769-4946-920e-866bf9151013" providerId="ADAL" clId="{EC892114-CD13-448F-9768-CD95DACC5ED2}" dt="2024-02-07T16:48:18.140" v="3882" actId="20577"/>
      <pc:docMkLst>
        <pc:docMk/>
      </pc:docMkLst>
      <pc:sldChg chg="modSp mod">
        <pc:chgData name="Dr. Hyung Jae Chang" userId="886d5175-8769-4946-920e-866bf9151013" providerId="ADAL" clId="{EC892114-CD13-448F-9768-CD95DACC5ED2}" dt="2024-02-07T14:40:35.232" v="37" actId="20577"/>
        <pc:sldMkLst>
          <pc:docMk/>
          <pc:sldMk cId="0" sldId="256"/>
        </pc:sldMkLst>
        <pc:spChg chg="mod">
          <ac:chgData name="Dr. Hyung Jae Chang" userId="886d5175-8769-4946-920e-866bf9151013" providerId="ADAL" clId="{EC892114-CD13-448F-9768-CD95DACC5ED2}" dt="2024-02-07T14:40:35.232" v="3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 modSp mod">
        <pc:chgData name="Dr. Hyung Jae Chang" userId="886d5175-8769-4946-920e-866bf9151013" providerId="ADAL" clId="{EC892114-CD13-448F-9768-CD95DACC5ED2}" dt="2024-02-07T15:45:33.377" v="683" actId="255"/>
        <pc:sldMkLst>
          <pc:docMk/>
          <pc:sldMk cId="0" sldId="258"/>
        </pc:sldMkLst>
        <pc:spChg chg="mod">
          <ac:chgData name="Dr. Hyung Jae Chang" userId="886d5175-8769-4946-920e-866bf9151013" providerId="ADAL" clId="{EC892114-CD13-448F-9768-CD95DACC5ED2}" dt="2024-02-07T15:36:29.407" v="74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892114-CD13-448F-9768-CD95DACC5ED2}" dt="2024-02-07T15:45:33.377" v="683" actId="255"/>
          <ac:spMkLst>
            <pc:docMk/>
            <pc:sldMk cId="0" sldId="258"/>
            <ac:spMk id="9219" creationId="{00000000-0000-0000-0000-000000000000}"/>
          </ac:spMkLst>
        </pc:spChg>
        <pc:picChg chg="del">
          <ac:chgData name="Dr. Hyung Jae Chang" userId="886d5175-8769-4946-920e-866bf9151013" providerId="ADAL" clId="{EC892114-CD13-448F-9768-CD95DACC5ED2}" dt="2024-02-07T14:40:43.778" v="39" actId="478"/>
          <ac:picMkLst>
            <pc:docMk/>
            <pc:sldMk cId="0" sldId="258"/>
            <ac:picMk id="3" creationId="{7597F8F8-5F28-8E91-4D92-B6338CCAC7C0}"/>
          </ac:picMkLst>
        </pc:picChg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6ED50-6C5A-E57B-BA94-0AE85ADDF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305E9C-FE4D-D863-8E61-DB28DA38F2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FFDE70-0D50-8712-35DA-D37274BBB0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4D214-FBB6-F665-516A-08593D6CE7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1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0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9668D-C81C-7CB4-7EF8-3747941F8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8569F0-73B6-11B2-3687-B6AD6DAADD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39AD63-EC65-CB82-4835-CB334F3A0F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DED7D-EA21-370D-655A-532C6245BC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79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FB1BB-0B24-F627-1495-5FD37A23E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3BA8E8-6D84-0981-3F34-AC2234DCA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DB1653-E584-B72B-0D0F-2C49CEBC45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A1BB2D-9B3A-31B1-91CD-7364BC40F0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27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2D20B-54D7-7CD5-D936-3BDC71880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610481-2618-C1C6-191C-E0A339A28A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9BC3C2-CF3A-7435-520F-6287BAAA39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46B45B-3AC4-65B7-0A3B-1F7C1DBAE7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442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9195-7CA3-6743-E420-18EBE74F6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F1E58-AF9A-4C23-9E99-A8B75A5998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27ABF1-6E93-E953-0BA6-CD1F62AAB1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18A1A-E65C-6599-BF41-1443B5709A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6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CCF37-8723-557A-1170-6563622E9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F17B48-7A99-85C0-2BCA-3E4141B47A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47B546-BC62-3C37-A5DD-5BA6EF5BA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5AB57-7878-41C9-A33E-EFE964B18E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11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AEA61-0045-E4B1-79AE-DC1469673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BC5C4D-07BA-FE7F-A43A-C39C0C7C5B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A7DCE3-0CE0-0D9B-414E-45AEAC5C0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0CFFDD-E853-842A-BF0E-4C5FFC283C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872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D9299-1DF0-CAF3-3EC4-26922A9B5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CE4EF3-72BE-A144-B30B-65121FC22D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EAA61E-7667-432B-063C-2D059F129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24B58-5186-C3E8-8B44-6AB29FD5F4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1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9</a:t>
            </a:r>
            <a:br>
              <a:rPr lang="en-US" dirty="0"/>
            </a:br>
            <a:r>
              <a:rPr lang="en-US" dirty="0"/>
              <a:t>Representation of Numbers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3F6AE-A36F-2FE7-9FE6-5DD4C428A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FF3359D1-3CF8-687D-7222-304793F796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Accumulation of Round-Off Errors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F83ACAD9-B97E-E419-D05A-47B5E4F67D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As we do a sequence of calculations, the round-off errors are magnified/accumulated.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</a:p>
          <a:p>
            <a:pPr lvl="1"/>
            <a:endParaRPr lang="en-US" altLang="ko-KR" sz="19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4B33A-8AD0-7029-7C3B-07673CD1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C7410F-A6FD-6C02-AAD9-113415CE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590800"/>
            <a:ext cx="3657600" cy="708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18B672-5168-365A-3C21-2FCB63739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2590800"/>
            <a:ext cx="4643142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63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Base-N and Binary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Decimal system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base 10: based on 10 digits (0 ~ 9)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Each digit represents the coefficient for a power of 10.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Binary numbers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base 2: based on 2 digits (0 and 1)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Each digit represents the coefficient of a power of 2.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Digits in a binary number are known as bits.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Binary numbers used in computer systems.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32-bit computer: can represent and </a:t>
            </a:r>
            <a:r>
              <a:rPr lang="en-US" altLang="ko-KR" sz="2200">
                <a:latin typeface="Calibri" panose="020F0502020204030204" pitchFamily="34" charset="0"/>
                <a:cs typeface="Calibri" panose="020F0502020204030204" pitchFamily="34" charset="0"/>
              </a:rPr>
              <a:t>compute 32-digit binary numbers.</a:t>
            </a:r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39A77D62-7450-4C14-AA95-86F0CF21E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7987" y="73263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7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2A775-4EF5-F440-3512-BB68288B6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87000C5F-7060-BC18-7B06-2A2F6FEBB4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Floating Point Numbers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A318F830-A794-6F59-0F0F-30FEC669F5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To represent/store floating point numbers, we allocate usable bits to three different parts.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Sign indicator s: used to indicate whether a number if positive or negative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Characteristic or exponent e: used to indicate the power of 2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Fraction f: used to indicate the coefficient of the exponent.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Almost all platforms map Python floats to the IEEE754 double precision for a total of 64 usable bits.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60516-EE32-315D-BB1B-724C9823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F444ED-B8AE-3C1B-E483-02ADE60F406C}"/>
              </a:ext>
            </a:extLst>
          </p:cNvPr>
          <p:cNvSpPr/>
          <p:nvPr/>
        </p:nvSpPr>
        <p:spPr>
          <a:xfrm>
            <a:off x="2133600" y="5410200"/>
            <a:ext cx="914400" cy="304800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1389047-27BA-2770-8396-AEFEB8B43148}"/>
              </a:ext>
            </a:extLst>
          </p:cNvPr>
          <p:cNvCxnSpPr/>
          <p:nvPr/>
        </p:nvCxnSpPr>
        <p:spPr>
          <a:xfrm rot="16200000" flipH="1">
            <a:off x="1524000" y="4800600"/>
            <a:ext cx="609600" cy="609600"/>
          </a:xfrm>
          <a:prstGeom prst="straightConnector1">
            <a:avLst/>
          </a:prstGeom>
          <a:ln w="2222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439FD1F-FB6C-0644-CB34-3F344F8882EE}"/>
              </a:ext>
            </a:extLst>
          </p:cNvPr>
          <p:cNvSpPr txBox="1"/>
          <p:nvPr/>
        </p:nvSpPr>
        <p:spPr>
          <a:xfrm>
            <a:off x="609600" y="4114800"/>
            <a:ext cx="6940618" cy="646331"/>
          </a:xfrm>
          <a:prstGeom prst="rect">
            <a:avLst/>
          </a:prstGeom>
          <a:noFill/>
          <a:ln w="15875"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Significand: Bit to the left of the binary point and fractional part of the</a:t>
            </a:r>
          </a:p>
          <a:p>
            <a:r>
              <a:rPr lang="en-US" dirty="0">
                <a:solidFill>
                  <a:schemeClr val="bg1"/>
                </a:solidFill>
              </a:rPr>
              <a:t>Binary number.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E5DFC4-F31F-E52B-A424-620B4610E106}"/>
              </a:ext>
            </a:extLst>
          </p:cNvPr>
          <p:cNvSpPr txBox="1"/>
          <p:nvPr/>
        </p:nvSpPr>
        <p:spPr>
          <a:xfrm>
            <a:off x="838200" y="6248400"/>
            <a:ext cx="4377673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Fraction: Bits to the right of the binary point.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760189-CFB1-549D-0826-8D78CDFE1499}"/>
              </a:ext>
            </a:extLst>
          </p:cNvPr>
          <p:cNvSpPr/>
          <p:nvPr/>
        </p:nvSpPr>
        <p:spPr>
          <a:xfrm>
            <a:off x="2362200" y="5257800"/>
            <a:ext cx="609600" cy="533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E0F093-58E2-0EF5-7A9F-4AD9A07B9953}"/>
              </a:ext>
            </a:extLst>
          </p:cNvPr>
          <p:cNvCxnSpPr>
            <a:endCxn id="7" idx="2"/>
          </p:cNvCxnSpPr>
          <p:nvPr/>
        </p:nvCxnSpPr>
        <p:spPr>
          <a:xfrm flipV="1">
            <a:off x="1828800" y="5791200"/>
            <a:ext cx="838200" cy="457200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AA54B9B-3812-B804-8D6C-C4A229BF35FA}"/>
              </a:ext>
            </a:extLst>
          </p:cNvPr>
          <p:cNvSpPr/>
          <p:nvPr/>
        </p:nvSpPr>
        <p:spPr>
          <a:xfrm>
            <a:off x="3265812" y="5349498"/>
            <a:ext cx="304800" cy="3048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169F6C-9D27-314C-D056-FEC816587732}"/>
              </a:ext>
            </a:extLst>
          </p:cNvPr>
          <p:cNvSpPr txBox="1"/>
          <p:nvPr/>
        </p:nvSpPr>
        <p:spPr>
          <a:xfrm>
            <a:off x="4572000" y="5257800"/>
            <a:ext cx="4406912" cy="646331"/>
          </a:xfrm>
          <a:prstGeom prst="rect">
            <a:avLst/>
          </a:prstGeom>
          <a:noFill/>
          <a:ln w="2222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Exponent: Exponent follows the complement</a:t>
            </a:r>
          </a:p>
          <a:p>
            <a:r>
              <a:rPr lang="en-US" dirty="0">
                <a:solidFill>
                  <a:schemeClr val="bg1"/>
                </a:solidFill>
              </a:rPr>
              <a:t>Signed number representation.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863A86-3F04-CABE-D8BB-6A7C1D147CFB}"/>
              </a:ext>
            </a:extLst>
          </p:cNvPr>
          <p:cNvCxnSpPr>
            <a:stCxn id="10" idx="1"/>
            <a:endCxn id="9" idx="3"/>
          </p:cNvCxnSpPr>
          <p:nvPr/>
        </p:nvCxnSpPr>
        <p:spPr>
          <a:xfrm flipH="1" flipV="1">
            <a:off x="3570612" y="5501898"/>
            <a:ext cx="1001388" cy="79068"/>
          </a:xfrm>
          <a:prstGeom prst="straightConnector1">
            <a:avLst/>
          </a:prstGeom>
          <a:ln w="2222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FFE92A-E7E9-8104-C77E-E978DB60E0F4}"/>
              </a:ext>
            </a:extLst>
          </p:cNvPr>
          <p:cNvSpPr txBox="1"/>
          <p:nvPr/>
        </p:nvSpPr>
        <p:spPr>
          <a:xfrm>
            <a:off x="2133600" y="5334000"/>
            <a:ext cx="1393330" cy="4001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1.0101 x 2</a:t>
            </a:r>
            <a:r>
              <a:rPr lang="en-US" sz="2000" baseline="30000" dirty="0">
                <a:solidFill>
                  <a:schemeClr val="bg1"/>
                </a:solidFill>
              </a:rPr>
              <a:t>-3</a:t>
            </a:r>
          </a:p>
        </p:txBody>
      </p:sp>
      <p:pic>
        <p:nvPicPr>
          <p:cNvPr id="13" name="Slide 3">
            <a:hlinkClick r:id="" action="ppaction://media"/>
            <a:extLst>
              <a:ext uri="{FF2B5EF4-FFF2-40B4-BE49-F238E27FC236}">
                <a16:creationId xmlns:a16="http://schemas.microsoft.com/office/drawing/2014/main" id="{FD24BEB8-05EB-BB86-C535-8930701733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01000" y="38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2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B98AD-4DB1-11E1-CFFA-CE3453FD2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231DABFE-3DD2-B408-A9EB-7A8998EB9C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Floating Point Numbers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6DCD47B-FF8F-1C1B-F6B4-D0B37DDE67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IEEE754 Floating Point Representation</a:t>
            </a: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/>
              <a:t>S: sign bit (0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/>
              <a:t>non-negative, 1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/>
              <a:t>negative)</a:t>
            </a:r>
          </a:p>
          <a:p>
            <a:r>
              <a:rPr lang="en-US" sz="2000" dirty="0"/>
              <a:t>Normalize significand: 1.0 ≤ |significand| &lt; 2.0</a:t>
            </a:r>
          </a:p>
          <a:p>
            <a:pPr lvl="1"/>
            <a:r>
              <a:rPr lang="en-US" sz="1800" dirty="0"/>
              <a:t>Always has a leading pre-binary-point 1 bit, so no need to represent it explicitly (hidden bit)</a:t>
            </a:r>
          </a:p>
          <a:p>
            <a:pPr lvl="1"/>
            <a:r>
              <a:rPr lang="en-US" sz="1800" dirty="0"/>
              <a:t>Significand is Fraction with the “1.” restored</a:t>
            </a:r>
          </a:p>
          <a:p>
            <a:r>
              <a:rPr lang="en-US" sz="2000" dirty="0"/>
              <a:t>Exponent: excess representation: actual exponent + Bias</a:t>
            </a:r>
          </a:p>
          <a:p>
            <a:pPr lvl="1"/>
            <a:r>
              <a:rPr lang="en-US" sz="1800" dirty="0"/>
              <a:t>Ensures exponent is unsigned</a:t>
            </a:r>
          </a:p>
          <a:p>
            <a:pPr lvl="1"/>
            <a:r>
              <a:rPr lang="en-US" sz="1800" dirty="0"/>
              <a:t>Single: Bias = 127; Double: Bias = 1023</a:t>
            </a:r>
            <a:endParaRPr lang="en-US" altLang="ko-KR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02002-B78D-CF03-A120-91A4AB80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A619F40-E255-8881-800F-E1572935D316}"/>
              </a:ext>
            </a:extLst>
          </p:cNvPr>
          <p:cNvGrpSpPr/>
          <p:nvPr/>
        </p:nvGrpSpPr>
        <p:grpSpPr>
          <a:xfrm>
            <a:off x="1447800" y="1676400"/>
            <a:ext cx="6248400" cy="1372394"/>
            <a:chOff x="685800" y="1447800"/>
            <a:chExt cx="6248400" cy="137239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1260528-37B5-7F5B-0C5B-285295F6A96A}"/>
                </a:ext>
              </a:extLst>
            </p:cNvPr>
            <p:cNvSpPr/>
            <p:nvPr/>
          </p:nvSpPr>
          <p:spPr>
            <a:xfrm>
              <a:off x="685800" y="2286000"/>
              <a:ext cx="6248400" cy="53340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5B874D0-BBB2-39B3-BB67-C3E1A98C4183}"/>
                </a:ext>
              </a:extLst>
            </p:cNvPr>
            <p:cNvCxnSpPr/>
            <p:nvPr/>
          </p:nvCxnSpPr>
          <p:spPr>
            <a:xfrm rot="5400000">
              <a:off x="1181100" y="2552700"/>
              <a:ext cx="533400" cy="158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4537FD6-A379-69DD-8851-9C53247F9171}"/>
                </a:ext>
              </a:extLst>
            </p:cNvPr>
            <p:cNvCxnSpPr/>
            <p:nvPr/>
          </p:nvCxnSpPr>
          <p:spPr>
            <a:xfrm rot="5400000">
              <a:off x="2477294" y="2551906"/>
              <a:ext cx="533400" cy="1588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A32F07-FF2C-AD31-87F3-D227871B3710}"/>
                </a:ext>
              </a:extLst>
            </p:cNvPr>
            <p:cNvSpPr txBox="1"/>
            <p:nvPr/>
          </p:nvSpPr>
          <p:spPr>
            <a:xfrm>
              <a:off x="914400" y="2362200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BCF9BA-6C30-B7D7-A3A3-559402B9AC5C}"/>
                </a:ext>
              </a:extLst>
            </p:cNvPr>
            <p:cNvSpPr txBox="1"/>
            <p:nvPr/>
          </p:nvSpPr>
          <p:spPr>
            <a:xfrm>
              <a:off x="1524000" y="2362200"/>
              <a:ext cx="1073820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Exponent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7D822C-970E-A39F-D431-497FD741BC02}"/>
                </a:ext>
              </a:extLst>
            </p:cNvPr>
            <p:cNvSpPr txBox="1"/>
            <p:nvPr/>
          </p:nvSpPr>
          <p:spPr>
            <a:xfrm>
              <a:off x="4267200" y="2362200"/>
              <a:ext cx="947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Fraction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7C4DA2-D803-5F95-879F-26F3CADDFF00}"/>
                </a:ext>
              </a:extLst>
            </p:cNvPr>
            <p:cNvSpPr txBox="1"/>
            <p:nvPr/>
          </p:nvSpPr>
          <p:spPr>
            <a:xfrm>
              <a:off x="1371600" y="1524000"/>
              <a:ext cx="16049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Single: 8 bits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Double: 11 bits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6F0282-1856-286D-256E-1A591FF709A5}"/>
                </a:ext>
              </a:extLst>
            </p:cNvPr>
            <p:cNvSpPr txBox="1"/>
            <p:nvPr/>
          </p:nvSpPr>
          <p:spPr>
            <a:xfrm>
              <a:off x="3957673" y="1447800"/>
              <a:ext cx="16049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Single: 23 bits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Double: 52 bits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E0043EB-29DA-B5EA-8448-F6E7E41FC00E}"/>
              </a:ext>
            </a:extLst>
          </p:cNvPr>
          <p:cNvSpPr txBox="1"/>
          <p:nvPr/>
        </p:nvSpPr>
        <p:spPr>
          <a:xfrm>
            <a:off x="1828800" y="3200400"/>
            <a:ext cx="5257800" cy="477054"/>
          </a:xfrm>
          <a:prstGeom prst="rect">
            <a:avLst/>
          </a:prstGeom>
          <a:solidFill>
            <a:schemeClr val="tx1">
              <a:alpha val="13000"/>
            </a:schemeClr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X = (-1)</a:t>
            </a:r>
            <a:r>
              <a:rPr lang="en-US" sz="2500" baseline="30000" dirty="0">
                <a:solidFill>
                  <a:schemeClr val="bg1"/>
                </a:solidFill>
              </a:rPr>
              <a:t>s</a:t>
            </a:r>
            <a:r>
              <a:rPr lang="en-US" sz="2500" dirty="0">
                <a:solidFill>
                  <a:schemeClr val="bg1"/>
                </a:solidFill>
              </a:rPr>
              <a:t> X (1 + Fraction) X 2</a:t>
            </a:r>
            <a:r>
              <a:rPr lang="en-US" sz="2500" baseline="30000" dirty="0">
                <a:solidFill>
                  <a:schemeClr val="bg1"/>
                </a:solidFill>
              </a:rPr>
              <a:t>(Actual Exponent)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603A21-B96A-C9DE-89B0-A3DBF0F77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01000" y="76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09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006DE-9202-EB3C-372A-99FD02B43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FC902885-FC90-7ED7-E56A-486ACC4A10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Examples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CB7537B9-41C8-BCA4-8280-B92422A67D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IEEE754 Floating Point Representation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A605C-0A42-5B49-0263-C39ABCDDB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04CA07-3D88-2CC7-1A98-20053FFC1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057400"/>
            <a:ext cx="6646222" cy="1752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E6C0C3-EE9C-398C-5455-3A55CE252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4724400"/>
            <a:ext cx="7739983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88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F81E2-8496-141F-18B9-6682429CD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C9D4F479-4998-AA2B-B2C6-377DA437DB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Gap between Two Immediate Numbers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9C2B237F-E128-1412-79FE-2CC5E5AEAF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We call the distance from one number to the next one the “gap”.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Since the fraction is multiplied by 2</a:t>
            </a:r>
            <a:r>
              <a:rPr lang="en-US" altLang="ko-KR" sz="25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e-1023</a:t>
            </a:r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, the gap grows as the number represented grows.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7F8F6-05EB-FDDB-B041-944F9BBD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A981B6-1595-D52C-9B01-23D435FC2A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2819400"/>
            <a:ext cx="7478019" cy="28194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F0981DC-7DB0-F832-CBF8-99DE32D2E9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96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81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7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97079-985E-B197-B6BA-4DD64EA5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844AAAA1-51D6-1D71-929C-FE8C46422A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Overflow and Underflow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9C7AC59A-5E3F-8AAD-7EAB-BF36B825BA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Overflow: happens when numbers that are larger that the largest floating point number capable of being represented.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Underflow: happens when numbers that are smaller than the smallest subnormal number where subnormal numbers have the exponent 0; the implicit leading bit is 0 (but not 1) when all exponent bits are zero in IEEE754.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48DDA-033F-BB2E-1C15-3E1D9286A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DDF305-D811-69C7-FA0B-BBED6B23B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3733800"/>
            <a:ext cx="7073424" cy="22098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F380A43-1332-4543-8161-6E710240CC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8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2D8D1-35AE-445F-CBA1-A1F3D346B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645BE511-ECC7-CE1F-1B08-C6B3C5706B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1524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Round-Off Errors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92F31AC-DA89-E40A-0589-1911857D1F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192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Using IEEE754, there is a drawback that we can’t store a floating point number with a perfect precision; instead, the numbers are approximated by a finite number of bytes.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Round-off error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The difference between an approximation of a number used in computation and its correct/true value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Very common error found in numerical calculations.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Truncation error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Another common error found in numerical calculations.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Will be introduced in later chapter.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599411-B833-9B50-CB5E-413BFE03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9D8AB8B-0FDE-A31B-3ACB-3A3B03D7A6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400" y="533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227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6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D91FF-0827-6E00-49D3-37A13AF65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B92A551D-2648-E3D6-1C35-7F75BD9CF9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Round-Off Errors (cont.)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A5BEF1B8-1B30-E18C-F827-5F3B25F67D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066800"/>
            <a:ext cx="89154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The most common form of a round-off error is the representation error in the floating point numbers.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Pi in math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1/3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Multiple number of errors will cause the errors accumulated.</a:t>
            </a:r>
          </a:p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Floating point Arithmetic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Let’s try this in Python: “4.9 – 4.845 == 0.055”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What do you see?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The result of subtraction is 0.055000000000000604 in Python since the floating point can’t be represented  by the exact number, but by an approximation.</a:t>
            </a:r>
          </a:p>
          <a:p>
            <a:pPr lvl="1"/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Examples</a:t>
            </a:r>
          </a:p>
          <a:p>
            <a:pPr marL="342900" lvl="1" indent="0">
              <a:buNone/>
            </a:pPr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	4.49 – 4.845 = 0.055000000000000604</a:t>
            </a:r>
          </a:p>
          <a:p>
            <a:pPr marL="342900" lvl="1" indent="0">
              <a:buNone/>
            </a:pPr>
            <a:r>
              <a:rPr lang="en-US" altLang="ko-KR" sz="2200" dirty="0">
                <a:latin typeface="Calibri" panose="020F0502020204030204" pitchFamily="34" charset="0"/>
                <a:cs typeface="Calibri" panose="020F0502020204030204" pitchFamily="34" charset="0"/>
              </a:rPr>
              <a:t>	4.8 – 4.845 = - 0.04499999999999993</a:t>
            </a:r>
          </a:p>
          <a:p>
            <a:endParaRPr lang="en-US" altLang="ko-KR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altLang="ko-KR" sz="19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85711D-C3D7-D4D2-0FD1-85ADF4AF3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5C8526-D3B0-68EE-DE17-B4B3941AD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2400" y="45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4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3373</TotalTime>
  <Words>659</Words>
  <Application>Microsoft Office PowerPoint</Application>
  <PresentationFormat>On-screen Show (4:3)</PresentationFormat>
  <Paragraphs>101</Paragraphs>
  <Slides>10</Slides>
  <Notes>10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Theme1</vt:lpstr>
      <vt:lpstr>Chapter 9 Representation of Numbers</vt:lpstr>
      <vt:lpstr>Base-N and Binary</vt:lpstr>
      <vt:lpstr>Floating Point Numbers</vt:lpstr>
      <vt:lpstr>Floating Point Numbers (cont.)</vt:lpstr>
      <vt:lpstr>Examples</vt:lpstr>
      <vt:lpstr>Gap between Two Immediate Numbers</vt:lpstr>
      <vt:lpstr>Overflow and Underflow</vt:lpstr>
      <vt:lpstr>Round-Off Errors</vt:lpstr>
      <vt:lpstr>Round-Off Errors (cont.)</vt:lpstr>
      <vt:lpstr>Accumulation of Round-Off Errors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2024-03-12T14:33:53Z</dcterms:modified>
</cp:coreProperties>
</file>

<file path=docProps/thumbnail.jpeg>
</file>